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ucedemo.com/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827496"/>
            <a:ext cx="4919305" cy="2574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Elevating Quality: Web Automation Project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Web Automation Project. This presentation outlines our journey to enhance testing efficiency and reliability for our e-commerce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1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54023" y="3708321"/>
            <a:ext cx="647628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the Project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54023" y="4704755"/>
            <a:ext cx="4230529" cy="2934176"/>
          </a:xfrm>
          <a:prstGeom prst="roundRect">
            <a:avLst>
              <a:gd name="adj" fmla="val 308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77027" y="4927759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1B1B2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787" y="5105400"/>
            <a:ext cx="290751" cy="2907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7027" y="5789414"/>
            <a:ext cx="3784521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Web Automation?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77027" y="6726317"/>
            <a:ext cx="37845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Automating repetitive web tasks to streamline testing processes.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9936" y="4704755"/>
            <a:ext cx="4230529" cy="2934176"/>
          </a:xfrm>
          <a:prstGeom prst="roundRect">
            <a:avLst>
              <a:gd name="adj" fmla="val 308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22940" y="4927759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1B1B2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700" y="5105400"/>
            <a:ext cx="290751" cy="2907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22940" y="5789414"/>
            <a:ext cx="3231833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Automation?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5422940" y="6322457"/>
            <a:ext cx="37845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achieve faster feedback, consistent results, and greater test coverage.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45848" y="4704755"/>
            <a:ext cx="4230529" cy="2934176"/>
          </a:xfrm>
          <a:prstGeom prst="roundRect">
            <a:avLst>
              <a:gd name="adj" fmla="val 308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68852" y="4927759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1B1B2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6613" y="5105400"/>
            <a:ext cx="290751" cy="2907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68852" y="5789414"/>
            <a:ext cx="3231833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 Goals</a:t>
            </a:r>
            <a:endParaRPr lang="en-US" sz="2500" dirty="0"/>
          </a:p>
        </p:txBody>
      </p:sp>
      <p:sp>
        <p:nvSpPr>
          <p:cNvPr id="19" name="Text 13"/>
          <p:cNvSpPr/>
          <p:nvPr/>
        </p:nvSpPr>
        <p:spPr>
          <a:xfrm>
            <a:off x="9868852" y="6322457"/>
            <a:ext cx="37845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Saving time, reducing human errors, and significantly increasing overall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2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6280" y="964287"/>
            <a:ext cx="5116354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&amp; Technologies</a:t>
            </a:r>
            <a:endParaRPr lang="en-US" sz="4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6280" y="1910715"/>
            <a:ext cx="511612" cy="511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6280" y="2678073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Selenium WebDriver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6280" y="3120628"/>
            <a:ext cx="64710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framework for browser automation.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3073" y="1910715"/>
            <a:ext cx="511612" cy="5116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073" y="2678073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3073" y="3120628"/>
            <a:ext cx="64710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chosen programming language for robust test scripts.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80" y="3857268"/>
            <a:ext cx="511612" cy="5116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6280" y="462462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TestNG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16280" y="5067181"/>
            <a:ext cx="64710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test cases by using assertions, reports, annotations, grouping, and test execution control.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3073" y="3857268"/>
            <a:ext cx="511612" cy="5116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073" y="462462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Maven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3073" y="5067181"/>
            <a:ext cx="64710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manages project dependencies and downloads required libraries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280" y="6131242"/>
            <a:ext cx="511612" cy="51161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6280" y="6898600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Allure Reports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16280" y="7341156"/>
            <a:ext cx="647104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comprehensive and interactive test reporting.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010" y="513993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3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54010" y="880586"/>
            <a:ext cx="9918978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Website Under Test: An E-commerce Platform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654010" y="1931670"/>
            <a:ext cx="3737134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Swag Labs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654010" y="2585561"/>
            <a:ext cx="7122200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Swag Labs is a demo e-commerce website designed for testing and automation practice. It includes features like login, product listing, shopping cart, checkout, and order completion.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4010" y="3791545"/>
            <a:ext cx="93345" cy="93345"/>
          </a:xfrm>
          <a:prstGeom prst="roundRect">
            <a:avLst>
              <a:gd name="adj" fmla="val 489796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934164" y="3692247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Pages Tested: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34164" y="4170998"/>
            <a:ext cx="684204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Page: Secure user access.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34164" y="4535210"/>
            <a:ext cx="684204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 Page: Display and filtering of items.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34164" y="4899422"/>
            <a:ext cx="684204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Details Page: In-depth product information.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34164" y="5263634"/>
            <a:ext cx="684204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 Page: Managing selected items.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34164" y="5627846"/>
            <a:ext cx="684204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Checkout Page: Completing the purchase process.</a:t>
            </a:r>
            <a:endParaRPr lang="en-US" sz="14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9601" y="1955006"/>
            <a:ext cx="4574500" cy="457450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239601" y="6739652"/>
            <a:ext cx="574428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54010" y="7416760"/>
            <a:ext cx="1332237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visit the website from here: </a:t>
            </a:r>
            <a:pPr algn="l" indent="0" marL="0">
              <a:lnSpc>
                <a:spcPts val="2350"/>
              </a:lnSpc>
              <a:buNone/>
            </a:pPr>
            <a:r>
              <a:rPr lang="en-US" sz="14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Swag Labs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78878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4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48784" y="1208484"/>
            <a:ext cx="5392222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Crucial Test Scenarios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748784" y="2518767"/>
            <a:ext cx="4235053" cy="2394109"/>
          </a:xfrm>
          <a:prstGeom prst="roundRect">
            <a:avLst>
              <a:gd name="adj" fmla="val 611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48784" y="2488287"/>
            <a:ext cx="4235053" cy="121920"/>
          </a:xfrm>
          <a:prstGeom prst="roundRect">
            <a:avLst>
              <a:gd name="adj" fmla="val 73704"/>
            </a:avLst>
          </a:prstGeom>
          <a:solidFill>
            <a:srgbClr val="1B1B27"/>
          </a:solidFill>
          <a:ln/>
        </p:spPr>
      </p:sp>
      <p:sp>
        <p:nvSpPr>
          <p:cNvPr id="6" name="Shape 4"/>
          <p:cNvSpPr/>
          <p:nvPr/>
        </p:nvSpPr>
        <p:spPr>
          <a:xfrm>
            <a:off x="2545437" y="2197894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2737961" y="2358271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3100" y="3053596"/>
            <a:ext cx="3746421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Login &amp; Authentication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993100" y="3983950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valid and invalid login credentials, ensuring secure access.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197673" y="2518767"/>
            <a:ext cx="4235053" cy="2394109"/>
          </a:xfrm>
          <a:prstGeom prst="roundRect">
            <a:avLst>
              <a:gd name="adj" fmla="val 611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197673" y="2488287"/>
            <a:ext cx="4235053" cy="121920"/>
          </a:xfrm>
          <a:prstGeom prst="roundRect">
            <a:avLst>
              <a:gd name="adj" fmla="val 73704"/>
            </a:avLst>
          </a:prstGeom>
          <a:solidFill>
            <a:srgbClr val="1B1B27"/>
          </a:solidFill>
          <a:ln/>
        </p:spPr>
      </p:sp>
      <p:sp>
        <p:nvSpPr>
          <p:cNvPr id="12" name="Shape 10"/>
          <p:cNvSpPr/>
          <p:nvPr/>
        </p:nvSpPr>
        <p:spPr>
          <a:xfrm>
            <a:off x="6994327" y="2197894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7186851" y="2358271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41990" y="3053596"/>
            <a:ext cx="3746421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Interaction &amp; Cart Management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441990" y="3983950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items to the cart and removing products.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6563" y="2518767"/>
            <a:ext cx="4235053" cy="2394109"/>
          </a:xfrm>
          <a:prstGeom prst="roundRect">
            <a:avLst>
              <a:gd name="adj" fmla="val 611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6563" y="2488287"/>
            <a:ext cx="4235053" cy="121920"/>
          </a:xfrm>
          <a:prstGeom prst="roundRect">
            <a:avLst>
              <a:gd name="adj" fmla="val 73704"/>
            </a:avLst>
          </a:prstGeom>
          <a:solidFill>
            <a:srgbClr val="1B1B27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43216" y="2197894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B1B27"/>
          </a:solidFill>
          <a:ln/>
        </p:spPr>
      </p:sp>
      <p:sp>
        <p:nvSpPr>
          <p:cNvPr id="19" name="Text 17"/>
          <p:cNvSpPr/>
          <p:nvPr/>
        </p:nvSpPr>
        <p:spPr>
          <a:xfrm>
            <a:off x="11635740" y="2358271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90879" y="3053596"/>
            <a:ext cx="345174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Product Views</a:t>
            </a:r>
            <a:endParaRPr lang="en-US" sz="2500" dirty="0"/>
          </a:p>
        </p:txBody>
      </p:sp>
      <p:sp>
        <p:nvSpPr>
          <p:cNvPr id="21" name="Text 19"/>
          <p:cNvSpPr/>
          <p:nvPr/>
        </p:nvSpPr>
        <p:spPr>
          <a:xfrm>
            <a:off x="9890879" y="3582948"/>
            <a:ext cx="374642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Verifying product details, images, and specifications on the product page.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8784" y="5447586"/>
            <a:ext cx="6459498" cy="1993106"/>
          </a:xfrm>
          <a:prstGeom prst="roundRect">
            <a:avLst>
              <a:gd name="adj" fmla="val 73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48784" y="5417106"/>
            <a:ext cx="6459498" cy="121920"/>
          </a:xfrm>
          <a:prstGeom prst="roundRect">
            <a:avLst>
              <a:gd name="adj" fmla="val 73704"/>
            </a:avLst>
          </a:prstGeom>
          <a:solidFill>
            <a:srgbClr val="1B1B27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600" y="5126712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B1B27"/>
          </a:solidFill>
          <a:ln/>
        </p:spPr>
      </p:sp>
      <p:sp>
        <p:nvSpPr>
          <p:cNvPr id="25" name="Text 23"/>
          <p:cNvSpPr/>
          <p:nvPr/>
        </p:nvSpPr>
        <p:spPr>
          <a:xfrm>
            <a:off x="3850124" y="5287089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93100" y="5982414"/>
            <a:ext cx="5617250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Checkout Process &amp; Form Submission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993100" y="6511766"/>
            <a:ext cx="597086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testing of the checkout flow, including shipping and payment forms.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2118" y="5447586"/>
            <a:ext cx="6459498" cy="1993106"/>
          </a:xfrm>
          <a:prstGeom prst="roundRect">
            <a:avLst>
              <a:gd name="adj" fmla="val 73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22118" y="5417106"/>
            <a:ext cx="6459498" cy="121920"/>
          </a:xfrm>
          <a:prstGeom prst="roundRect">
            <a:avLst>
              <a:gd name="adj" fmla="val 73704"/>
            </a:avLst>
          </a:prstGeom>
          <a:solidFill>
            <a:srgbClr val="1B1B27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30934" y="5126712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B1B27"/>
          </a:solidFill>
          <a:ln/>
        </p:spPr>
      </p:sp>
      <p:sp>
        <p:nvSpPr>
          <p:cNvPr id="31" name="Text 29"/>
          <p:cNvSpPr/>
          <p:nvPr/>
        </p:nvSpPr>
        <p:spPr>
          <a:xfrm>
            <a:off x="10523458" y="5287089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66434" y="5982414"/>
            <a:ext cx="320921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Validation</a:t>
            </a:r>
            <a:endParaRPr lang="en-US" sz="2500" dirty="0"/>
          </a:p>
        </p:txBody>
      </p:sp>
      <p:sp>
        <p:nvSpPr>
          <p:cNvPr id="33" name="Text 31"/>
          <p:cNvSpPr/>
          <p:nvPr/>
        </p:nvSpPr>
        <p:spPr>
          <a:xfrm>
            <a:off x="7666434" y="6511766"/>
            <a:ext cx="597086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Confirming success and error messages are displayed correctly.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5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21343"/>
            <a:ext cx="10474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Architecture: Page Object Model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2702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is structured using the Page Object Model (POM) architecture, promoting maintainability and reusability.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857256" y="3245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Packages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3606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Organizing code logically by feature or type.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693795"/>
            <a:ext cx="339328" cy="3393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3245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Page Classes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73606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Representing each web page's elements and actions.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408229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698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Classes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618863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Containing the actual test scenarios and assertions.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6308169"/>
            <a:ext cx="339328" cy="33932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57256" y="5516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Utility Classes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793790" y="6007179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common functionalities like waits, browser setup, and screenshots.</a:t>
            </a:r>
            <a:endParaRPr lang="en-US" sz="17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888337"/>
            <a:ext cx="4564975" cy="4564975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91966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614482"/>
            <a:ext cx="23837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6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67345" y="988576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Behind the Scenes: How Automation Works</a:t>
            </a:r>
            <a:endParaRPr lang="en-US" sz="3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5" y="2466380"/>
            <a:ext cx="572095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0060" y="2656999"/>
            <a:ext cx="354627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Browser Launch &amp; Configuration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30060" y="3069312"/>
            <a:ext cx="70465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launching and configuring web browsers for testing.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33" y="3801189"/>
            <a:ext cx="572095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6048" y="3991808"/>
            <a:ext cx="308145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Element Location (Locators)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716048" y="4404122"/>
            <a:ext cx="67606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robust locators (ID, XPath, CSS Selectors) to interact with UI elements.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41" y="5135999"/>
            <a:ext cx="572095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02155" y="5326618"/>
            <a:ext cx="23837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Waits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2002155" y="5738932"/>
            <a:ext cx="647450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implicit and explicit waits to handle dynamic page loading.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429" y="6470809"/>
            <a:ext cx="572095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88143" y="6661428"/>
            <a:ext cx="261330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Assertions &amp; Validations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2288143" y="7073741"/>
            <a:ext cx="618851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Verifying expected outcomes and data integrity throughout the tests.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892" y="517684"/>
            <a:ext cx="235315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7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58892" y="887016"/>
            <a:ext cx="5689283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Reporting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658892" y="1757601"/>
            <a:ext cx="13312616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automation framework provides detailed reports for clear insights into test execution.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92" y="2482096"/>
            <a:ext cx="4130754" cy="41307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8892" y="6824543"/>
            <a:ext cx="235315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Allure Reports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8892" y="7306866"/>
            <a:ext cx="41307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Interactive, detailed reports with test steps, timings, and attachments.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09" y="2482096"/>
            <a:ext cx="4130754" cy="41307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6609" y="6824543"/>
            <a:ext cx="251817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Logging &amp; Insights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256609" y="7306866"/>
            <a:ext cx="41307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logs provide clear, real-time insights into test progress and failures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27" y="2482096"/>
            <a:ext cx="4130754" cy="4130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54327" y="6824543"/>
            <a:ext cx="246614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Screenshots on Failure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854327" y="7306866"/>
            <a:ext cx="41307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capturing screenshots for quick debugging and issue identification.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52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Chapter 8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1597343"/>
            <a:ext cx="7296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Outcomes &amp; Results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275963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5850" dirty="0"/>
          </a:p>
        </p:txBody>
      </p:sp>
      <p:sp>
        <p:nvSpPr>
          <p:cNvPr id="7" name="Text 3"/>
          <p:cNvSpPr/>
          <p:nvPr/>
        </p:nvSpPr>
        <p:spPr>
          <a:xfrm>
            <a:off x="793790" y="379142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Coverage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4281845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100% test coverage: all 55 test cases automated and verified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407093" y="275963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55</a:t>
            </a:r>
            <a:endParaRPr lang="en-US" sz="5850" dirty="0"/>
          </a:p>
        </p:txBody>
      </p:sp>
      <p:sp>
        <p:nvSpPr>
          <p:cNvPr id="10" name="Text 6"/>
          <p:cNvSpPr/>
          <p:nvPr/>
        </p:nvSpPr>
        <p:spPr>
          <a:xfrm>
            <a:off x="3407093" y="3791426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55 automated tests passed successfully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020395" y="275963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6020395" y="379142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Flaky Tests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020395" y="428184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tests stable on multiple runs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598860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automation project has demonstrably improved the efficiency and reliability of our testing processes, freeing up valuable time for exploratory testing and feature development.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2025-12-03T07:43:33Z</dcterms:created>
  <dcterms:modified xsi:type="dcterms:W3CDTF">2025-12-03T07:43:33Z</dcterms:modified>
</cp:coreProperties>
</file>